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016125" cy="2735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189E7D-5C14-40AC-80D9-7DAA3E5883C4}" v="8" dt="2025-11-30T10:05:01.9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49" autoAdjust="0"/>
    <p:restoredTop sz="94660"/>
  </p:normalViewPr>
  <p:slideViewPr>
    <p:cSldViewPr snapToGrid="0">
      <p:cViewPr>
        <p:scale>
          <a:sx n="150" d="100"/>
          <a:sy n="150" d="100"/>
        </p:scale>
        <p:origin x="2043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cardo Rossi" userId="cfd7839ca6e772a1" providerId="LiveId" clId="{0E3C05C9-8BC9-4930-92EB-EEBFDADE429C}"/>
    <pc:docChg chg="custSel addSld modSld">
      <pc:chgData name="Riccardo Rossi" userId="cfd7839ca6e772a1" providerId="LiveId" clId="{0E3C05C9-8BC9-4930-92EB-EEBFDADE429C}" dt="2025-11-30T10:05:30.621" v="406" actId="207"/>
      <pc:docMkLst>
        <pc:docMk/>
      </pc:docMkLst>
      <pc:sldChg chg="addSp delSp modSp new mod">
        <pc:chgData name="Riccardo Rossi" userId="cfd7839ca6e772a1" providerId="LiveId" clId="{0E3C05C9-8BC9-4930-92EB-EEBFDADE429C}" dt="2025-11-30T10:05:30.621" v="406" actId="207"/>
        <pc:sldMkLst>
          <pc:docMk/>
          <pc:sldMk cId="151609004" sldId="256"/>
        </pc:sldMkLst>
        <pc:spChg chg="del">
          <ac:chgData name="Riccardo Rossi" userId="cfd7839ca6e772a1" providerId="LiveId" clId="{0E3C05C9-8BC9-4930-92EB-EEBFDADE429C}" dt="2025-11-30T09:56:09.104" v="1" actId="478"/>
          <ac:spMkLst>
            <pc:docMk/>
            <pc:sldMk cId="151609004" sldId="256"/>
            <ac:spMk id="2" creationId="{A4FD5336-0534-854D-109D-E5B0A0CE4CCF}"/>
          </ac:spMkLst>
        </pc:spChg>
        <pc:spChg chg="del">
          <ac:chgData name="Riccardo Rossi" userId="cfd7839ca6e772a1" providerId="LiveId" clId="{0E3C05C9-8BC9-4930-92EB-EEBFDADE429C}" dt="2025-11-30T09:56:09.104" v="1" actId="478"/>
          <ac:spMkLst>
            <pc:docMk/>
            <pc:sldMk cId="151609004" sldId="256"/>
            <ac:spMk id="3" creationId="{BBD343CA-5686-B03D-5D91-FEEB4BC4E983}"/>
          </ac:spMkLst>
        </pc:spChg>
        <pc:spChg chg="add mod">
          <ac:chgData name="Riccardo Rossi" userId="cfd7839ca6e772a1" providerId="LiveId" clId="{0E3C05C9-8BC9-4930-92EB-EEBFDADE429C}" dt="2025-11-30T09:57:02.121" v="5" actId="208"/>
          <ac:spMkLst>
            <pc:docMk/>
            <pc:sldMk cId="151609004" sldId="256"/>
            <ac:spMk id="4" creationId="{F698658D-F1BE-584B-24A5-0A8E0C603992}"/>
          </ac:spMkLst>
        </pc:spChg>
        <pc:spChg chg="add mod ord">
          <ac:chgData name="Riccardo Rossi" userId="cfd7839ca6e772a1" providerId="LiveId" clId="{0E3C05C9-8BC9-4930-92EB-EEBFDADE429C}" dt="2025-11-30T10:02:49.484" v="235" actId="164"/>
          <ac:spMkLst>
            <pc:docMk/>
            <pc:sldMk cId="151609004" sldId="256"/>
            <ac:spMk id="5" creationId="{D495FAE7-08B6-E3E7-20C3-FE11081F394F}"/>
          </ac:spMkLst>
        </pc:spChg>
        <pc:spChg chg="add mod">
          <ac:chgData name="Riccardo Rossi" userId="cfd7839ca6e772a1" providerId="LiveId" clId="{0E3C05C9-8BC9-4930-92EB-EEBFDADE429C}" dt="2025-11-30T10:05:30.621" v="406" actId="207"/>
          <ac:spMkLst>
            <pc:docMk/>
            <pc:sldMk cId="151609004" sldId="256"/>
            <ac:spMk id="13" creationId="{DFAF2C33-20C8-75B6-4A21-F0C5465426C4}"/>
          </ac:spMkLst>
        </pc:spChg>
        <pc:spChg chg="add mod">
          <ac:chgData name="Riccardo Rossi" userId="cfd7839ca6e772a1" providerId="LiveId" clId="{0E3C05C9-8BC9-4930-92EB-EEBFDADE429C}" dt="2025-11-30T10:05:04.169" v="333" actId="1076"/>
          <ac:spMkLst>
            <pc:docMk/>
            <pc:sldMk cId="151609004" sldId="256"/>
            <ac:spMk id="16" creationId="{76E7AD70-56B6-0684-581B-1720B678A5FE}"/>
          </ac:spMkLst>
        </pc:spChg>
        <pc:grpChg chg="add mod">
          <ac:chgData name="Riccardo Rossi" userId="cfd7839ca6e772a1" providerId="LiveId" clId="{0E3C05C9-8BC9-4930-92EB-EEBFDADE429C}" dt="2025-11-30T10:03:40.207" v="249" actId="1035"/>
          <ac:grpSpMkLst>
            <pc:docMk/>
            <pc:sldMk cId="151609004" sldId="256"/>
            <ac:grpSpMk id="12" creationId="{A49F071A-5F26-1BBE-6282-F9EEC38402FD}"/>
          </ac:grpSpMkLst>
        </pc:grpChg>
        <pc:picChg chg="add del mod">
          <ac:chgData name="Riccardo Rossi" userId="cfd7839ca6e772a1" providerId="LiveId" clId="{0E3C05C9-8BC9-4930-92EB-EEBFDADE429C}" dt="2025-11-30T09:58:35.008" v="18" actId="478"/>
          <ac:picMkLst>
            <pc:docMk/>
            <pc:sldMk cId="151609004" sldId="256"/>
            <ac:picMk id="7" creationId="{9F42B9A3-AF72-04CB-9204-DC5C50C465EB}"/>
          </ac:picMkLst>
        </pc:picChg>
        <pc:picChg chg="add del mod">
          <ac:chgData name="Riccardo Rossi" userId="cfd7839ca6e772a1" providerId="LiveId" clId="{0E3C05C9-8BC9-4930-92EB-EEBFDADE429C}" dt="2025-11-30T09:58:45.839" v="23" actId="478"/>
          <ac:picMkLst>
            <pc:docMk/>
            <pc:sldMk cId="151609004" sldId="256"/>
            <ac:picMk id="9" creationId="{0AD6810B-DDF1-3638-92F1-34469BFF0098}"/>
          </ac:picMkLst>
        </pc:picChg>
        <pc:picChg chg="add mod modCrop">
          <ac:chgData name="Riccardo Rossi" userId="cfd7839ca6e772a1" providerId="LiveId" clId="{0E3C05C9-8BC9-4930-92EB-EEBFDADE429C}" dt="2025-11-30T10:02:49.484" v="235" actId="164"/>
          <ac:picMkLst>
            <pc:docMk/>
            <pc:sldMk cId="151609004" sldId="256"/>
            <ac:picMk id="11" creationId="{657AE945-C25C-F801-3E53-5B3B6698AAA5}"/>
          </ac:picMkLst>
        </pc:picChg>
        <pc:picChg chg="add mod modCrop">
          <ac:chgData name="Riccardo Rossi" userId="cfd7839ca6e772a1" providerId="LiveId" clId="{0E3C05C9-8BC9-4930-92EB-EEBFDADE429C}" dt="2025-11-30T10:04:08.081" v="252" actId="1076"/>
          <ac:picMkLst>
            <pc:docMk/>
            <pc:sldMk cId="151609004" sldId="256"/>
            <ac:picMk id="15" creationId="{54A13DC4-CDC7-0886-D201-DDA918333183}"/>
          </ac:picMkLst>
        </pc:picChg>
      </pc:sldChg>
    </pc:docChg>
  </pc:docChgLst>
</pc:chgInfo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210" y="447646"/>
            <a:ext cx="1713706" cy="952277"/>
          </a:xfrm>
        </p:spPr>
        <p:txBody>
          <a:bodyPr anchor="b"/>
          <a:lstStyle>
            <a:lvl1pPr algn="ctr">
              <a:defRPr sz="132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16" y="1436646"/>
            <a:ext cx="1512094" cy="660389"/>
          </a:xfrm>
        </p:spPr>
        <p:txBody>
          <a:bodyPr/>
          <a:lstStyle>
            <a:lvl1pPr marL="0" indent="0" algn="ctr">
              <a:buNone/>
              <a:defRPr sz="529"/>
            </a:lvl1pPr>
            <a:lvl2pPr marL="100813" indent="0" algn="ctr">
              <a:buNone/>
              <a:defRPr sz="441"/>
            </a:lvl2pPr>
            <a:lvl3pPr marL="201625" indent="0" algn="ctr">
              <a:buNone/>
              <a:defRPr sz="397"/>
            </a:lvl3pPr>
            <a:lvl4pPr marL="302438" indent="0" algn="ctr">
              <a:buNone/>
              <a:defRPr sz="353"/>
            </a:lvl4pPr>
            <a:lvl5pPr marL="403250" indent="0" algn="ctr">
              <a:buNone/>
              <a:defRPr sz="353"/>
            </a:lvl5pPr>
            <a:lvl6pPr marL="504063" indent="0" algn="ctr">
              <a:buNone/>
              <a:defRPr sz="353"/>
            </a:lvl6pPr>
            <a:lvl7pPr marL="604876" indent="0" algn="ctr">
              <a:buNone/>
              <a:defRPr sz="353"/>
            </a:lvl7pPr>
            <a:lvl8pPr marL="705688" indent="0" algn="ctr">
              <a:buNone/>
              <a:defRPr sz="353"/>
            </a:lvl8pPr>
            <a:lvl9pPr marL="806501" indent="0" algn="ctr">
              <a:buNone/>
              <a:defRPr sz="353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4538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7917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42790" y="145627"/>
            <a:ext cx="434727" cy="2318009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609" y="145627"/>
            <a:ext cx="1278979" cy="231800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96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4861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59" y="681917"/>
            <a:ext cx="1738908" cy="1137793"/>
          </a:xfrm>
        </p:spPr>
        <p:txBody>
          <a:bodyPr anchor="b"/>
          <a:lstStyle>
            <a:lvl1pPr>
              <a:defRPr sz="132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559" y="1830474"/>
            <a:ext cx="1738908" cy="598339"/>
          </a:xfrm>
        </p:spPr>
        <p:txBody>
          <a:bodyPr/>
          <a:lstStyle>
            <a:lvl1pPr marL="0" indent="0">
              <a:buNone/>
              <a:defRPr sz="529">
                <a:solidFill>
                  <a:schemeClr val="tx1">
                    <a:tint val="82000"/>
                  </a:schemeClr>
                </a:solidFill>
              </a:defRPr>
            </a:lvl1pPr>
            <a:lvl2pPr marL="100813" indent="0">
              <a:buNone/>
              <a:defRPr sz="441">
                <a:solidFill>
                  <a:schemeClr val="tx1">
                    <a:tint val="82000"/>
                  </a:schemeClr>
                </a:solidFill>
              </a:defRPr>
            </a:lvl2pPr>
            <a:lvl3pPr marL="201625" indent="0">
              <a:buNone/>
              <a:defRPr sz="397">
                <a:solidFill>
                  <a:schemeClr val="tx1">
                    <a:tint val="82000"/>
                  </a:schemeClr>
                </a:solidFill>
              </a:defRPr>
            </a:lvl3pPr>
            <a:lvl4pPr marL="302438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4pPr>
            <a:lvl5pPr marL="403250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5pPr>
            <a:lvl6pPr marL="504063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6pPr>
            <a:lvl7pPr marL="604876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7pPr>
            <a:lvl8pPr marL="705688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8pPr>
            <a:lvl9pPr marL="806501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3803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609" y="728137"/>
            <a:ext cx="856853" cy="17354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0663" y="728137"/>
            <a:ext cx="856853" cy="17354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317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45628"/>
            <a:ext cx="1738908" cy="52869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872" y="670520"/>
            <a:ext cx="852915" cy="328611"/>
          </a:xfrm>
        </p:spPr>
        <p:txBody>
          <a:bodyPr anchor="b"/>
          <a:lstStyle>
            <a:lvl1pPr marL="0" indent="0">
              <a:buNone/>
              <a:defRPr sz="529" b="1"/>
            </a:lvl1pPr>
            <a:lvl2pPr marL="100813" indent="0">
              <a:buNone/>
              <a:defRPr sz="441" b="1"/>
            </a:lvl2pPr>
            <a:lvl3pPr marL="201625" indent="0">
              <a:buNone/>
              <a:defRPr sz="397" b="1"/>
            </a:lvl3pPr>
            <a:lvl4pPr marL="302438" indent="0">
              <a:buNone/>
              <a:defRPr sz="353" b="1"/>
            </a:lvl4pPr>
            <a:lvl5pPr marL="403250" indent="0">
              <a:buNone/>
              <a:defRPr sz="353" b="1"/>
            </a:lvl5pPr>
            <a:lvl6pPr marL="504063" indent="0">
              <a:buNone/>
              <a:defRPr sz="353" b="1"/>
            </a:lvl6pPr>
            <a:lvl7pPr marL="604876" indent="0">
              <a:buNone/>
              <a:defRPr sz="353" b="1"/>
            </a:lvl7pPr>
            <a:lvl8pPr marL="705688" indent="0">
              <a:buNone/>
              <a:defRPr sz="353" b="1"/>
            </a:lvl8pPr>
            <a:lvl9pPr marL="806501" indent="0">
              <a:buNone/>
              <a:defRPr sz="35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2" y="999131"/>
            <a:ext cx="852915" cy="14695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20663" y="670520"/>
            <a:ext cx="857116" cy="328611"/>
          </a:xfrm>
        </p:spPr>
        <p:txBody>
          <a:bodyPr anchor="b"/>
          <a:lstStyle>
            <a:lvl1pPr marL="0" indent="0">
              <a:buNone/>
              <a:defRPr sz="529" b="1"/>
            </a:lvl1pPr>
            <a:lvl2pPr marL="100813" indent="0">
              <a:buNone/>
              <a:defRPr sz="441" b="1"/>
            </a:lvl2pPr>
            <a:lvl3pPr marL="201625" indent="0">
              <a:buNone/>
              <a:defRPr sz="397" b="1"/>
            </a:lvl3pPr>
            <a:lvl4pPr marL="302438" indent="0">
              <a:buNone/>
              <a:defRPr sz="353" b="1"/>
            </a:lvl4pPr>
            <a:lvl5pPr marL="403250" indent="0">
              <a:buNone/>
              <a:defRPr sz="353" b="1"/>
            </a:lvl5pPr>
            <a:lvl6pPr marL="504063" indent="0">
              <a:buNone/>
              <a:defRPr sz="353" b="1"/>
            </a:lvl6pPr>
            <a:lvl7pPr marL="604876" indent="0">
              <a:buNone/>
              <a:defRPr sz="353" b="1"/>
            </a:lvl7pPr>
            <a:lvl8pPr marL="705688" indent="0">
              <a:buNone/>
              <a:defRPr sz="353" b="1"/>
            </a:lvl8pPr>
            <a:lvl9pPr marL="806501" indent="0">
              <a:buNone/>
              <a:defRPr sz="35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20663" y="999131"/>
            <a:ext cx="857116" cy="14695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0868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972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418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82351"/>
            <a:ext cx="650253" cy="638228"/>
          </a:xfrm>
        </p:spPr>
        <p:txBody>
          <a:bodyPr anchor="b"/>
          <a:lstStyle>
            <a:lvl1pPr>
              <a:defRPr sz="70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116" y="393828"/>
            <a:ext cx="1020663" cy="1943810"/>
          </a:xfrm>
        </p:spPr>
        <p:txBody>
          <a:bodyPr/>
          <a:lstStyle>
            <a:lvl1pPr>
              <a:defRPr sz="706"/>
            </a:lvl1pPr>
            <a:lvl2pPr>
              <a:defRPr sz="617"/>
            </a:lvl2pPr>
            <a:lvl3pPr>
              <a:defRPr sz="529"/>
            </a:lvl3pPr>
            <a:lvl4pPr>
              <a:defRPr sz="441"/>
            </a:lvl4pPr>
            <a:lvl5pPr>
              <a:defRPr sz="441"/>
            </a:lvl5pPr>
            <a:lvl6pPr>
              <a:defRPr sz="441"/>
            </a:lvl6pPr>
            <a:lvl7pPr>
              <a:defRPr sz="441"/>
            </a:lvl7pPr>
            <a:lvl8pPr>
              <a:defRPr sz="441"/>
            </a:lvl8pPr>
            <a:lvl9pPr>
              <a:defRPr sz="44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871" y="820579"/>
            <a:ext cx="650253" cy="1520224"/>
          </a:xfrm>
        </p:spPr>
        <p:txBody>
          <a:bodyPr/>
          <a:lstStyle>
            <a:lvl1pPr marL="0" indent="0">
              <a:buNone/>
              <a:defRPr sz="353"/>
            </a:lvl1pPr>
            <a:lvl2pPr marL="100813" indent="0">
              <a:buNone/>
              <a:defRPr sz="309"/>
            </a:lvl2pPr>
            <a:lvl3pPr marL="201625" indent="0">
              <a:buNone/>
              <a:defRPr sz="265"/>
            </a:lvl3pPr>
            <a:lvl4pPr marL="302438" indent="0">
              <a:buNone/>
              <a:defRPr sz="221"/>
            </a:lvl4pPr>
            <a:lvl5pPr marL="403250" indent="0">
              <a:buNone/>
              <a:defRPr sz="221"/>
            </a:lvl5pPr>
            <a:lvl6pPr marL="504063" indent="0">
              <a:buNone/>
              <a:defRPr sz="221"/>
            </a:lvl6pPr>
            <a:lvl7pPr marL="604876" indent="0">
              <a:buNone/>
              <a:defRPr sz="221"/>
            </a:lvl7pPr>
            <a:lvl8pPr marL="705688" indent="0">
              <a:buNone/>
              <a:defRPr sz="221"/>
            </a:lvl8pPr>
            <a:lvl9pPr marL="806501" indent="0">
              <a:buNone/>
              <a:defRPr sz="22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8559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82351"/>
            <a:ext cx="650253" cy="638228"/>
          </a:xfrm>
        </p:spPr>
        <p:txBody>
          <a:bodyPr anchor="b"/>
          <a:lstStyle>
            <a:lvl1pPr>
              <a:defRPr sz="70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7116" y="393828"/>
            <a:ext cx="1020663" cy="1943810"/>
          </a:xfrm>
        </p:spPr>
        <p:txBody>
          <a:bodyPr anchor="t"/>
          <a:lstStyle>
            <a:lvl1pPr marL="0" indent="0">
              <a:buNone/>
              <a:defRPr sz="706"/>
            </a:lvl1pPr>
            <a:lvl2pPr marL="100813" indent="0">
              <a:buNone/>
              <a:defRPr sz="617"/>
            </a:lvl2pPr>
            <a:lvl3pPr marL="201625" indent="0">
              <a:buNone/>
              <a:defRPr sz="529"/>
            </a:lvl3pPr>
            <a:lvl4pPr marL="302438" indent="0">
              <a:buNone/>
              <a:defRPr sz="441"/>
            </a:lvl4pPr>
            <a:lvl5pPr marL="403250" indent="0">
              <a:buNone/>
              <a:defRPr sz="441"/>
            </a:lvl5pPr>
            <a:lvl6pPr marL="504063" indent="0">
              <a:buNone/>
              <a:defRPr sz="441"/>
            </a:lvl6pPr>
            <a:lvl7pPr marL="604876" indent="0">
              <a:buNone/>
              <a:defRPr sz="441"/>
            </a:lvl7pPr>
            <a:lvl8pPr marL="705688" indent="0">
              <a:buNone/>
              <a:defRPr sz="441"/>
            </a:lvl8pPr>
            <a:lvl9pPr marL="806501" indent="0">
              <a:buNone/>
              <a:defRPr sz="441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871" y="820579"/>
            <a:ext cx="650253" cy="1520224"/>
          </a:xfrm>
        </p:spPr>
        <p:txBody>
          <a:bodyPr/>
          <a:lstStyle>
            <a:lvl1pPr marL="0" indent="0">
              <a:buNone/>
              <a:defRPr sz="353"/>
            </a:lvl1pPr>
            <a:lvl2pPr marL="100813" indent="0">
              <a:buNone/>
              <a:defRPr sz="309"/>
            </a:lvl2pPr>
            <a:lvl3pPr marL="201625" indent="0">
              <a:buNone/>
              <a:defRPr sz="265"/>
            </a:lvl3pPr>
            <a:lvl4pPr marL="302438" indent="0">
              <a:buNone/>
              <a:defRPr sz="221"/>
            </a:lvl4pPr>
            <a:lvl5pPr marL="403250" indent="0">
              <a:buNone/>
              <a:defRPr sz="221"/>
            </a:lvl5pPr>
            <a:lvl6pPr marL="504063" indent="0">
              <a:buNone/>
              <a:defRPr sz="221"/>
            </a:lvl6pPr>
            <a:lvl7pPr marL="604876" indent="0">
              <a:buNone/>
              <a:defRPr sz="221"/>
            </a:lvl7pPr>
            <a:lvl8pPr marL="705688" indent="0">
              <a:buNone/>
              <a:defRPr sz="221"/>
            </a:lvl8pPr>
            <a:lvl9pPr marL="806501" indent="0">
              <a:buNone/>
              <a:defRPr sz="22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4179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8609" y="145628"/>
            <a:ext cx="1738908" cy="528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609" y="728137"/>
            <a:ext cx="1738908" cy="1735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8609" y="2535184"/>
            <a:ext cx="453628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F531C8-F9BA-4D80-9A11-C5F823456DB6}" type="datetimeFigureOut">
              <a:rPr lang="it-IT" smtClean="0"/>
              <a:t>30/11/2025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7842" y="2535184"/>
            <a:ext cx="680442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888" y="2535184"/>
            <a:ext cx="453628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3123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01625" rtl="0" eaLnBrk="1" latinLnBrk="0" hangingPunct="1">
        <a:lnSpc>
          <a:spcPct val="90000"/>
        </a:lnSpc>
        <a:spcBef>
          <a:spcPct val="0"/>
        </a:spcBef>
        <a:buNone/>
        <a:defRPr sz="9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406" indent="-50406" algn="l" defTabSz="201625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617" kern="1200">
          <a:solidFill>
            <a:schemeClr val="tx1"/>
          </a:solidFill>
          <a:latin typeface="+mn-lt"/>
          <a:ea typeface="+mn-ea"/>
          <a:cs typeface="+mn-cs"/>
        </a:defRPr>
      </a:lvl1pPr>
      <a:lvl2pPr marL="151219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529" kern="1200">
          <a:solidFill>
            <a:schemeClr val="tx1"/>
          </a:solidFill>
          <a:latin typeface="+mn-lt"/>
          <a:ea typeface="+mn-ea"/>
          <a:cs typeface="+mn-cs"/>
        </a:defRPr>
      </a:lvl2pPr>
      <a:lvl3pPr marL="252032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441" kern="1200">
          <a:solidFill>
            <a:schemeClr val="tx1"/>
          </a:solidFill>
          <a:latin typeface="+mn-lt"/>
          <a:ea typeface="+mn-ea"/>
          <a:cs typeface="+mn-cs"/>
        </a:defRPr>
      </a:lvl3pPr>
      <a:lvl4pPr marL="352844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4pPr>
      <a:lvl5pPr marL="453657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5pPr>
      <a:lvl6pPr marL="554469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6pPr>
      <a:lvl7pPr marL="655282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7pPr>
      <a:lvl8pPr marL="756095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8pPr>
      <a:lvl9pPr marL="856907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1pPr>
      <a:lvl2pPr marL="100813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2pPr>
      <a:lvl3pPr marL="201625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3pPr>
      <a:lvl4pPr marL="302438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4pPr>
      <a:lvl5pPr marL="403250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5pPr>
      <a:lvl6pPr marL="504063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6pPr>
      <a:lvl7pPr marL="604876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7pPr>
      <a:lvl8pPr marL="705688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8pPr>
      <a:lvl9pPr marL="806501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F698658D-F1BE-584B-24A5-0A8E0C603992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A49F071A-5F26-1BBE-6282-F9EEC38402FD}"/>
              </a:ext>
            </a:extLst>
          </p:cNvPr>
          <p:cNvGrpSpPr/>
          <p:nvPr/>
        </p:nvGrpSpPr>
        <p:grpSpPr>
          <a:xfrm>
            <a:off x="53905" y="886877"/>
            <a:ext cx="1908313" cy="1519923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657AE945-C25C-F801-3E53-5B3B6698A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D495FAE7-08B6-E3E7-20C3-FE11081F394F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chemeClr val="accent5">
                <a:lumMod val="50000"/>
                <a:alpha val="80000"/>
              </a:scheme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DFAF2C33-20C8-75B6-4A21-F0C5465426C4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chemeClr val="accent5">
              <a:lumMod val="50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54A13DC4-CDC7-0886-D201-DDA918333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76E7AD70-56B6-0684-581B-1720B678A5FE}"/>
              </a:ext>
            </a:extLst>
          </p:cNvPr>
          <p:cNvSpPr/>
          <p:nvPr/>
        </p:nvSpPr>
        <p:spPr>
          <a:xfrm>
            <a:off x="53904" y="482384"/>
            <a:ext cx="1908313" cy="345576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6090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i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Office PowerPoint</Application>
  <PresentationFormat>Personalizzato</PresentationFormat>
  <Paragraphs>0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riccardo rossi</dc:creator>
  <cp:lastModifiedBy>riccardo rossi</cp:lastModifiedBy>
  <cp:revision>1</cp:revision>
  <dcterms:created xsi:type="dcterms:W3CDTF">2025-11-30T09:56:02Z</dcterms:created>
  <dcterms:modified xsi:type="dcterms:W3CDTF">2025-11-30T10:05:32Z</dcterms:modified>
</cp:coreProperties>
</file>

<file path=docProps/thumbnail.jpeg>
</file>